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76AE3-51E8-4229-9669-DB64B9EAA2E9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54943-E1F7-4398-8107-A4338FABBC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Ellis_Islan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United_Service_Organizations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Bob hope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Bob hope</a:t>
            </a:r>
          </a:p>
          <a:p>
            <a:r>
              <a:rPr lang="en-US" dirty="0" smtClean="0"/>
              <a:t>1903-2003</a:t>
            </a:r>
          </a:p>
          <a:p>
            <a:r>
              <a:rPr lang="en-US" dirty="0" smtClean="0"/>
              <a:t>100 years old</a:t>
            </a:r>
          </a:p>
          <a:p>
            <a:endParaRPr lang="en-US" dirty="0"/>
          </a:p>
        </p:txBody>
      </p:sp>
      <p:pic>
        <p:nvPicPr>
          <p:cNvPr id="1026" name="Picture 2" descr="http://images1.wikia.nocookie.net/muppet/images/9/90/Bobhop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2667000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Why did this person leave their country?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Bob hope left </a:t>
            </a:r>
            <a:r>
              <a:rPr lang="en-US" dirty="0" smtClean="0">
                <a:latin typeface="Comic Sans MS" pitchFamily="66" charset="0"/>
              </a:rPr>
              <a:t>England because his family wanted </a:t>
            </a:r>
            <a:r>
              <a:rPr lang="en-US" dirty="0" smtClean="0">
                <a:latin typeface="Comic Sans MS" pitchFamily="66" charset="0"/>
              </a:rPr>
              <a:t>better work and the  American dream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26" name="Picture 2" descr="http://eraven.franklinpierce.edu/exch/86/86bobho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95348">
            <a:off x="2819400" y="3505200"/>
            <a:ext cx="28575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When did this person immigrate?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Bob hope </a:t>
            </a:r>
            <a:r>
              <a:rPr lang="en-US" dirty="0" smtClean="0">
                <a:latin typeface="Comic Sans MS" pitchFamily="66" charset="0"/>
              </a:rPr>
              <a:t>immigrated </a:t>
            </a:r>
            <a:r>
              <a:rPr lang="en-US" dirty="0" smtClean="0">
                <a:latin typeface="Comic Sans MS" pitchFamily="66" charset="0"/>
              </a:rPr>
              <a:t>to the United States and passed </a:t>
            </a:r>
            <a:r>
              <a:rPr lang="en-US" dirty="0" smtClean="0">
                <a:latin typeface="Comic Sans MS" pitchFamily="66" charset="0"/>
              </a:rPr>
              <a:t>inspection at </a:t>
            </a:r>
            <a:r>
              <a:rPr lang="en-US" dirty="0" smtClean="0">
                <a:latin typeface="Comic Sans MS" pitchFamily="66" charset="0"/>
                <a:hlinkClick r:id="rId2" action="ppaction://hlinkfile" tooltip="Ellis Island"/>
              </a:rPr>
              <a:t>Ellis Island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on </a:t>
            </a:r>
            <a:r>
              <a:rPr lang="en-US" dirty="0" smtClean="0">
                <a:latin typeface="Comic Sans MS" pitchFamily="66" charset="0"/>
              </a:rPr>
              <a:t>march </a:t>
            </a:r>
            <a:r>
              <a:rPr lang="en-US" dirty="0" smtClean="0">
                <a:latin typeface="Comic Sans MS" pitchFamily="66" charset="0"/>
              </a:rPr>
              <a:t>30,1908.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5362" name="Picture 2" descr="http://www.moviemaker.com/blog/wp-content/uploads/2007/05/bob-ho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124200"/>
            <a:ext cx="352425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48600" cy="116205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dirty="0" smtClean="0"/>
              <a:t>How did they immigrate?</a:t>
            </a:r>
            <a:endParaRPr lang="en-US" sz="4000" dirty="0"/>
          </a:p>
        </p:txBody>
      </p:sp>
      <p:pic>
        <p:nvPicPr>
          <p:cNvPr id="4" name="Content Placeholder 3" descr="bobho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524000"/>
            <a:ext cx="3581399" cy="40386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The family emigrated to the United States aboard the SS </a:t>
            </a:r>
            <a:r>
              <a:rPr lang="en-US" sz="3200" i="1" dirty="0" smtClean="0">
                <a:solidFill>
                  <a:srgbClr val="0070C0"/>
                </a:solidFill>
                <a:latin typeface="Comic Sans MS" pitchFamily="66" charset="0"/>
              </a:rPr>
              <a:t>Philadelphia</a:t>
            </a:r>
            <a:endParaRPr lang="en-US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58200" cy="116205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latin typeface="Comic Sans MS" pitchFamily="66" charset="0"/>
              </a:rPr>
              <a:t>Life before America</a:t>
            </a:r>
            <a:endParaRPr lang="en-US" sz="4800" dirty="0">
              <a:latin typeface="Comic Sans MS" pitchFamily="66" charset="0"/>
            </a:endParaRPr>
          </a:p>
        </p:txBody>
      </p:sp>
      <p:pic>
        <p:nvPicPr>
          <p:cNvPr id="7" name="Content Placeholder 6" descr="Bob%20Hope_vietnaml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38600" y="1600199"/>
            <a:ext cx="4648200" cy="4155281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Bob Hope was a young boy from a poor family. He learned to entertain people from his mom.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400" dirty="0" smtClean="0"/>
              <a:t>Challenges in the United States</a:t>
            </a:r>
            <a:endParaRPr lang="en-US" sz="4400" dirty="0"/>
          </a:p>
        </p:txBody>
      </p:sp>
      <p:pic>
        <p:nvPicPr>
          <p:cNvPr id="5" name="Content Placeholder 4" descr="Bob_Hop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1676400"/>
            <a:ext cx="4037569" cy="444976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His fathers work was inconsistent. They took borders in to help pay the bills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05800" cy="116205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400" dirty="0" smtClean="0"/>
              <a:t>Overcoming challenges</a:t>
            </a:r>
            <a:endParaRPr lang="en-US" sz="4400" dirty="0"/>
          </a:p>
        </p:txBody>
      </p:sp>
      <p:pic>
        <p:nvPicPr>
          <p:cNvPr id="5" name="Content Placeholder 4" descr="ho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447800"/>
            <a:ext cx="4419600" cy="465982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His mom taught him to entertain. He entered many dancing and talent contests.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05800" cy="11620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dirty="0" smtClean="0"/>
              <a:t>Contributions to the culture of the U.S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bob_hope_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2007838"/>
            <a:ext cx="3962399" cy="355476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sz="2400" dirty="0" smtClean="0">
                <a:latin typeface="Comic Sans MS" pitchFamily="66" charset="0"/>
              </a:rPr>
              <a:t>Bob Hope was </a:t>
            </a:r>
            <a:r>
              <a:rPr lang="en-US" sz="2400" dirty="0" smtClean="0">
                <a:latin typeface="Comic Sans MS" pitchFamily="66" charset="0"/>
              </a:rPr>
              <a:t>an </a:t>
            </a:r>
            <a:r>
              <a:rPr lang="en-US" sz="2400" dirty="0" smtClean="0">
                <a:latin typeface="Comic Sans MS" pitchFamily="66" charset="0"/>
              </a:rPr>
              <a:t>American comedian and actor who </a:t>
            </a:r>
            <a:r>
              <a:rPr lang="en-US" sz="2400" dirty="0" smtClean="0">
                <a:latin typeface="Comic Sans MS" pitchFamily="66" charset="0"/>
              </a:rPr>
              <a:t>appeared in </a:t>
            </a:r>
            <a:r>
              <a:rPr lang="en-US" sz="2400" dirty="0" smtClean="0">
                <a:latin typeface="Comic Sans MS" pitchFamily="66" charset="0"/>
              </a:rPr>
              <a:t>vaudeville, on Broadway, and </a:t>
            </a:r>
            <a:r>
              <a:rPr lang="en-US" sz="2400" dirty="0" smtClean="0">
                <a:latin typeface="Comic Sans MS" pitchFamily="66" charset="0"/>
              </a:rPr>
              <a:t>in radio, television and movies</a:t>
            </a:r>
            <a:r>
              <a:rPr lang="en-US" sz="2400" dirty="0" smtClean="0">
                <a:latin typeface="Comic Sans MS" pitchFamily="66" charset="0"/>
              </a:rPr>
              <a:t>.</a:t>
            </a:r>
            <a:r>
              <a:rPr lang="en-US" sz="2400" dirty="0" smtClean="0">
                <a:latin typeface="Comic Sans MS" pitchFamily="66" charset="0"/>
                <a:hlinkClick r:id="rId3" action="ppaction://hlinkfile" tooltip="United Service Organizations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He also made many USO tours all over the world </a:t>
            </a:r>
            <a:r>
              <a:rPr lang="en-US" sz="2400" dirty="0" smtClean="0">
                <a:latin typeface="Comic Sans MS" pitchFamily="66" charset="0"/>
              </a:rPr>
              <a:t>entertaining American military </a:t>
            </a:r>
            <a:r>
              <a:rPr lang="en-US" sz="2400" dirty="0" smtClean="0">
                <a:latin typeface="Comic Sans MS" pitchFamily="66" charset="0"/>
              </a:rPr>
              <a:t>personnel.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05800" cy="116205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400" dirty="0" smtClean="0"/>
              <a:t>Most interesting facts</a:t>
            </a:r>
            <a:endParaRPr lang="en-US" sz="4400" dirty="0"/>
          </a:p>
        </p:txBody>
      </p:sp>
      <p:pic>
        <p:nvPicPr>
          <p:cNvPr id="5" name="Content Placeholder 4" descr="hope_bo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828800"/>
            <a:ext cx="3078480" cy="388924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Bob Hope did so much entertaining for the Armed </a:t>
            </a:r>
            <a:r>
              <a:rPr lang="en-US" sz="2400" dirty="0" smtClean="0">
                <a:latin typeface="Comic Sans MS" pitchFamily="66" charset="0"/>
              </a:rPr>
              <a:t>F</a:t>
            </a:r>
            <a:r>
              <a:rPr lang="en-US" sz="2400" dirty="0" smtClean="0">
                <a:latin typeface="Comic Sans MS" pitchFamily="66" charset="0"/>
              </a:rPr>
              <a:t>orces. He got many honors and awards including the United States Congressional Gold Metal the highest award for a U.S. citizen. 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212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Bob hope</vt:lpstr>
      <vt:lpstr>Why did this person leave their country?</vt:lpstr>
      <vt:lpstr>When did this person immigrate?</vt:lpstr>
      <vt:lpstr>How did they immigrate?</vt:lpstr>
      <vt:lpstr>Life before America</vt:lpstr>
      <vt:lpstr>Challenges in the United States</vt:lpstr>
      <vt:lpstr>Overcoming challenges</vt:lpstr>
      <vt:lpstr>Contributions to the culture of the U.S.</vt:lpstr>
      <vt:lpstr>Most interesting facts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Bob hope</dc:title>
  <dc:creator>Avery</dc:creator>
  <cp:lastModifiedBy>Avery</cp:lastModifiedBy>
  <cp:revision>14</cp:revision>
  <dcterms:created xsi:type="dcterms:W3CDTF">2010-03-23T23:45:21Z</dcterms:created>
  <dcterms:modified xsi:type="dcterms:W3CDTF">2010-03-26T01:21:54Z</dcterms:modified>
</cp:coreProperties>
</file>